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4" r:id="rId4"/>
    <p:sldId id="258" r:id="rId5"/>
    <p:sldId id="275" r:id="rId6"/>
    <p:sldId id="276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</p:sldIdLst>
  <p:sldSz cx="12192000" cy="6858000"/>
  <p:notesSz cx="6858000" cy="9144000"/>
  <p:defaultTextStyle>
    <a:defPPr>
      <a:defRPr lang="el-G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Διαφάνεια τίτλου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5A6DEA17-5A2D-AB27-FE1E-6D99F9919C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</a:p>
        </p:txBody>
      </p:sp>
      <p:sp>
        <p:nvSpPr>
          <p:cNvPr id="3" name="Υπότιτλος 2">
            <a:extLst>
              <a:ext uri="{FF2B5EF4-FFF2-40B4-BE49-F238E27FC236}">
                <a16:creationId xmlns:a16="http://schemas.microsoft.com/office/drawing/2014/main" id="{22EE1A92-EF1E-BE99-0148-17434950FE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l-GR"/>
              <a:t>Κάντε κλικ για να επεξεργαστείτε τον υπότιτλο του υποδείγματος</a:t>
            </a:r>
          </a:p>
        </p:txBody>
      </p:sp>
      <p:sp>
        <p:nvSpPr>
          <p:cNvPr id="4" name="Θέση ημερομηνίας 3">
            <a:extLst>
              <a:ext uri="{FF2B5EF4-FFF2-40B4-BE49-F238E27FC236}">
                <a16:creationId xmlns:a16="http://schemas.microsoft.com/office/drawing/2014/main" id="{3210CFE3-CFF4-86B7-F016-B6C39F257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AD28C-53F6-4963-9BE2-451C27DEFA17}" type="datetimeFigureOut">
              <a:rPr lang="el-GR" smtClean="0"/>
              <a:t>28/4/2026</a:t>
            </a:fld>
            <a:endParaRPr lang="el-GR"/>
          </a:p>
        </p:txBody>
      </p:sp>
      <p:sp>
        <p:nvSpPr>
          <p:cNvPr id="5" name="Θέση υποσέλιδου 4">
            <a:extLst>
              <a:ext uri="{FF2B5EF4-FFF2-40B4-BE49-F238E27FC236}">
                <a16:creationId xmlns:a16="http://schemas.microsoft.com/office/drawing/2014/main" id="{85883A99-70D1-E4F7-866C-8594098CF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Θέση αριθμού διαφάνειας 5">
            <a:extLst>
              <a:ext uri="{FF2B5EF4-FFF2-40B4-BE49-F238E27FC236}">
                <a16:creationId xmlns:a16="http://schemas.microsoft.com/office/drawing/2014/main" id="{EB773573-C34A-9229-F442-CCA05E292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522EB-C338-4C04-BCA0-483A5AD5ECB3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04632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Τίτλος και περιεχόμεν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603FDEF1-234D-8B96-BA7B-E94D7BABF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</a:p>
        </p:txBody>
      </p:sp>
      <p:sp>
        <p:nvSpPr>
          <p:cNvPr id="3" name="Θέση περιεχομένου 2">
            <a:extLst>
              <a:ext uri="{FF2B5EF4-FFF2-40B4-BE49-F238E27FC236}">
                <a16:creationId xmlns:a16="http://schemas.microsoft.com/office/drawing/2014/main" id="{9ACBB17F-9C83-24A9-A1FD-A39E4E2300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</a:p>
        </p:txBody>
      </p:sp>
      <p:sp>
        <p:nvSpPr>
          <p:cNvPr id="4" name="Θέση ημερομηνίας 3">
            <a:extLst>
              <a:ext uri="{FF2B5EF4-FFF2-40B4-BE49-F238E27FC236}">
                <a16:creationId xmlns:a16="http://schemas.microsoft.com/office/drawing/2014/main" id="{BCB68769-5B2D-331F-DAB2-E68717AE9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AD28C-53F6-4963-9BE2-451C27DEFA17}" type="datetimeFigureOut">
              <a:rPr lang="el-GR" smtClean="0"/>
              <a:t>28/4/2026</a:t>
            </a:fld>
            <a:endParaRPr lang="el-GR"/>
          </a:p>
        </p:txBody>
      </p:sp>
      <p:sp>
        <p:nvSpPr>
          <p:cNvPr id="5" name="Θέση υποσέλιδου 4">
            <a:extLst>
              <a:ext uri="{FF2B5EF4-FFF2-40B4-BE49-F238E27FC236}">
                <a16:creationId xmlns:a16="http://schemas.microsoft.com/office/drawing/2014/main" id="{AF2D5B3C-A16D-238E-5EAC-6F7D6C9C7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Θέση αριθμού διαφάνειας 5">
            <a:extLst>
              <a:ext uri="{FF2B5EF4-FFF2-40B4-BE49-F238E27FC236}">
                <a16:creationId xmlns:a16="http://schemas.microsoft.com/office/drawing/2014/main" id="{4E9A01D3-90FB-6CF2-797F-5D5810A88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522EB-C338-4C04-BCA0-483A5AD5ECB3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629898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Κεφαλίδα ενότητα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6A79ABCA-2C3E-07AB-41AB-5CFD2E013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</a:p>
        </p:txBody>
      </p:sp>
      <p:sp>
        <p:nvSpPr>
          <p:cNvPr id="3" name="Θέση κειμένου 2">
            <a:extLst>
              <a:ext uri="{FF2B5EF4-FFF2-40B4-BE49-F238E27FC236}">
                <a16:creationId xmlns:a16="http://schemas.microsoft.com/office/drawing/2014/main" id="{A1274120-EB07-8F8D-94D9-CE3D52A5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4" name="Θέση ημερομηνίας 3">
            <a:extLst>
              <a:ext uri="{FF2B5EF4-FFF2-40B4-BE49-F238E27FC236}">
                <a16:creationId xmlns:a16="http://schemas.microsoft.com/office/drawing/2014/main" id="{429AA6DD-559B-8FC7-47B7-75F4CAA04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AD28C-53F6-4963-9BE2-451C27DEFA17}" type="datetimeFigureOut">
              <a:rPr lang="el-GR" smtClean="0"/>
              <a:t>28/4/2026</a:t>
            </a:fld>
            <a:endParaRPr lang="el-GR"/>
          </a:p>
        </p:txBody>
      </p:sp>
      <p:sp>
        <p:nvSpPr>
          <p:cNvPr id="5" name="Θέση υποσέλιδου 4">
            <a:extLst>
              <a:ext uri="{FF2B5EF4-FFF2-40B4-BE49-F238E27FC236}">
                <a16:creationId xmlns:a16="http://schemas.microsoft.com/office/drawing/2014/main" id="{BEB5F8E8-0259-98FB-CD14-3DFD624D0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Θέση αριθμού διαφάνειας 5">
            <a:extLst>
              <a:ext uri="{FF2B5EF4-FFF2-40B4-BE49-F238E27FC236}">
                <a16:creationId xmlns:a16="http://schemas.microsoft.com/office/drawing/2014/main" id="{4A2E8082-9DB2-7E34-A858-3606FFA05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522EB-C338-4C04-BCA0-483A5AD5ECB3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24937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Δύο περιεχόμεν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9E9E71CE-321A-2D8A-F256-EB2514B26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</a:p>
        </p:txBody>
      </p:sp>
      <p:sp>
        <p:nvSpPr>
          <p:cNvPr id="3" name="Θέση περιεχομένου 2">
            <a:extLst>
              <a:ext uri="{FF2B5EF4-FFF2-40B4-BE49-F238E27FC236}">
                <a16:creationId xmlns:a16="http://schemas.microsoft.com/office/drawing/2014/main" id="{6E20D948-313D-2EFF-563D-F15BA1E59C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</a:p>
        </p:txBody>
      </p:sp>
      <p:sp>
        <p:nvSpPr>
          <p:cNvPr id="4" name="Θέση περιεχομένου 3">
            <a:extLst>
              <a:ext uri="{FF2B5EF4-FFF2-40B4-BE49-F238E27FC236}">
                <a16:creationId xmlns:a16="http://schemas.microsoft.com/office/drawing/2014/main" id="{F9D78642-3AAF-DD4E-0B1E-C112502CA8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</a:p>
        </p:txBody>
      </p:sp>
      <p:sp>
        <p:nvSpPr>
          <p:cNvPr id="5" name="Θέση ημερομηνίας 4">
            <a:extLst>
              <a:ext uri="{FF2B5EF4-FFF2-40B4-BE49-F238E27FC236}">
                <a16:creationId xmlns:a16="http://schemas.microsoft.com/office/drawing/2014/main" id="{C7E1D7A0-B3AC-7E58-453E-9300D39C9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AD28C-53F6-4963-9BE2-451C27DEFA17}" type="datetimeFigureOut">
              <a:rPr lang="el-GR" smtClean="0"/>
              <a:t>28/4/2026</a:t>
            </a:fld>
            <a:endParaRPr lang="el-GR"/>
          </a:p>
        </p:txBody>
      </p:sp>
      <p:sp>
        <p:nvSpPr>
          <p:cNvPr id="6" name="Θέση υποσέλιδου 5">
            <a:extLst>
              <a:ext uri="{FF2B5EF4-FFF2-40B4-BE49-F238E27FC236}">
                <a16:creationId xmlns:a16="http://schemas.microsoft.com/office/drawing/2014/main" id="{58D06D69-1D07-615C-E3D1-AF85E28D4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7" name="Θέση αριθμού διαφάνειας 6">
            <a:extLst>
              <a:ext uri="{FF2B5EF4-FFF2-40B4-BE49-F238E27FC236}">
                <a16:creationId xmlns:a16="http://schemas.microsoft.com/office/drawing/2014/main" id="{3B7686C9-C002-151C-10E5-3709D00FE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522EB-C338-4C04-BCA0-483A5AD5ECB3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821763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Σύγκρισ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1DEED6B9-0A99-6DBD-A063-41BBD3408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</a:p>
        </p:txBody>
      </p:sp>
      <p:sp>
        <p:nvSpPr>
          <p:cNvPr id="3" name="Θέση κειμένου 2">
            <a:extLst>
              <a:ext uri="{FF2B5EF4-FFF2-40B4-BE49-F238E27FC236}">
                <a16:creationId xmlns:a16="http://schemas.microsoft.com/office/drawing/2014/main" id="{EF47396F-BDAF-DCFA-A30B-EE680EBF9F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4" name="Θέση περιεχομένου 3">
            <a:extLst>
              <a:ext uri="{FF2B5EF4-FFF2-40B4-BE49-F238E27FC236}">
                <a16:creationId xmlns:a16="http://schemas.microsoft.com/office/drawing/2014/main" id="{FF833B42-3771-C298-F9EA-9EA1C4DEA6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</a:p>
        </p:txBody>
      </p:sp>
      <p:sp>
        <p:nvSpPr>
          <p:cNvPr id="5" name="Θέση κειμένου 4">
            <a:extLst>
              <a:ext uri="{FF2B5EF4-FFF2-40B4-BE49-F238E27FC236}">
                <a16:creationId xmlns:a16="http://schemas.microsoft.com/office/drawing/2014/main" id="{925EFF08-DE2E-95B3-3645-8AB1CDFBD5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6" name="Θέση περιεχομένου 5">
            <a:extLst>
              <a:ext uri="{FF2B5EF4-FFF2-40B4-BE49-F238E27FC236}">
                <a16:creationId xmlns:a16="http://schemas.microsoft.com/office/drawing/2014/main" id="{A027F5A6-36D3-E438-ECB4-891DD102B7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</a:p>
        </p:txBody>
      </p:sp>
      <p:sp>
        <p:nvSpPr>
          <p:cNvPr id="7" name="Θέση ημερομηνίας 6">
            <a:extLst>
              <a:ext uri="{FF2B5EF4-FFF2-40B4-BE49-F238E27FC236}">
                <a16:creationId xmlns:a16="http://schemas.microsoft.com/office/drawing/2014/main" id="{7BF2C984-BBFA-49FA-30FA-95257A65A4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AD28C-53F6-4963-9BE2-451C27DEFA17}" type="datetimeFigureOut">
              <a:rPr lang="el-GR" smtClean="0"/>
              <a:t>28/4/2026</a:t>
            </a:fld>
            <a:endParaRPr lang="el-GR"/>
          </a:p>
        </p:txBody>
      </p:sp>
      <p:sp>
        <p:nvSpPr>
          <p:cNvPr id="8" name="Θέση υποσέλιδου 7">
            <a:extLst>
              <a:ext uri="{FF2B5EF4-FFF2-40B4-BE49-F238E27FC236}">
                <a16:creationId xmlns:a16="http://schemas.microsoft.com/office/drawing/2014/main" id="{8FDB1946-81AB-5646-8F5A-E17EDE68D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9" name="Θέση αριθμού διαφάνειας 8">
            <a:extLst>
              <a:ext uri="{FF2B5EF4-FFF2-40B4-BE49-F238E27FC236}">
                <a16:creationId xmlns:a16="http://schemas.microsoft.com/office/drawing/2014/main" id="{DF4A4036-87D5-C2D8-BC7E-E1D6CB907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522EB-C338-4C04-BCA0-483A5AD5ECB3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89329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Μόνο τίτλο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F9964F03-B588-F8BF-77A1-F95B517DF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</a:p>
        </p:txBody>
      </p:sp>
      <p:sp>
        <p:nvSpPr>
          <p:cNvPr id="3" name="Θέση ημερομηνίας 2">
            <a:extLst>
              <a:ext uri="{FF2B5EF4-FFF2-40B4-BE49-F238E27FC236}">
                <a16:creationId xmlns:a16="http://schemas.microsoft.com/office/drawing/2014/main" id="{27D0547F-E07A-28A7-D6FB-1BDDFAF71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AD28C-53F6-4963-9BE2-451C27DEFA17}" type="datetimeFigureOut">
              <a:rPr lang="el-GR" smtClean="0"/>
              <a:t>28/4/2026</a:t>
            </a:fld>
            <a:endParaRPr lang="el-GR"/>
          </a:p>
        </p:txBody>
      </p:sp>
      <p:sp>
        <p:nvSpPr>
          <p:cNvPr id="4" name="Θέση υποσέλιδου 3">
            <a:extLst>
              <a:ext uri="{FF2B5EF4-FFF2-40B4-BE49-F238E27FC236}">
                <a16:creationId xmlns:a16="http://schemas.microsoft.com/office/drawing/2014/main" id="{E294981E-9884-C9B2-4965-AED8555B0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5" name="Θέση αριθμού διαφάνειας 4">
            <a:extLst>
              <a:ext uri="{FF2B5EF4-FFF2-40B4-BE49-F238E27FC236}">
                <a16:creationId xmlns:a16="http://schemas.microsoft.com/office/drawing/2014/main" id="{C7163857-3409-B869-4DAB-7E62E3A21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522EB-C338-4C04-BCA0-483A5AD5ECB3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83231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Κεν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ημερομηνίας 1">
            <a:extLst>
              <a:ext uri="{FF2B5EF4-FFF2-40B4-BE49-F238E27FC236}">
                <a16:creationId xmlns:a16="http://schemas.microsoft.com/office/drawing/2014/main" id="{D6D4448E-012D-F6E2-9E24-9CF0B156D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AD28C-53F6-4963-9BE2-451C27DEFA17}" type="datetimeFigureOut">
              <a:rPr lang="el-GR" smtClean="0"/>
              <a:t>28/4/2026</a:t>
            </a:fld>
            <a:endParaRPr lang="el-GR"/>
          </a:p>
        </p:txBody>
      </p:sp>
      <p:sp>
        <p:nvSpPr>
          <p:cNvPr id="3" name="Θέση υποσέλιδου 2">
            <a:extLst>
              <a:ext uri="{FF2B5EF4-FFF2-40B4-BE49-F238E27FC236}">
                <a16:creationId xmlns:a16="http://schemas.microsoft.com/office/drawing/2014/main" id="{DEC94119-5DB9-1E48-38CA-03885A821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4" name="Θέση αριθμού διαφάνειας 3">
            <a:extLst>
              <a:ext uri="{FF2B5EF4-FFF2-40B4-BE49-F238E27FC236}">
                <a16:creationId xmlns:a16="http://schemas.microsoft.com/office/drawing/2014/main" id="{102F8174-A1CE-B9A1-C54B-FEB089A63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522EB-C338-4C04-BCA0-483A5AD5ECB3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4080672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Περιεχόμενο με λεζάντ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D5F658AC-C9EF-C3F5-B779-E9644324E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</a:p>
        </p:txBody>
      </p:sp>
      <p:sp>
        <p:nvSpPr>
          <p:cNvPr id="3" name="Θέση περιεχομένου 2">
            <a:extLst>
              <a:ext uri="{FF2B5EF4-FFF2-40B4-BE49-F238E27FC236}">
                <a16:creationId xmlns:a16="http://schemas.microsoft.com/office/drawing/2014/main" id="{12AD139F-95E2-94B0-2966-9968B1CC96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</a:p>
        </p:txBody>
      </p:sp>
      <p:sp>
        <p:nvSpPr>
          <p:cNvPr id="4" name="Θέση κειμένου 3">
            <a:extLst>
              <a:ext uri="{FF2B5EF4-FFF2-40B4-BE49-F238E27FC236}">
                <a16:creationId xmlns:a16="http://schemas.microsoft.com/office/drawing/2014/main" id="{679B8384-9D3A-D091-640C-774D84861D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5" name="Θέση ημερομηνίας 4">
            <a:extLst>
              <a:ext uri="{FF2B5EF4-FFF2-40B4-BE49-F238E27FC236}">
                <a16:creationId xmlns:a16="http://schemas.microsoft.com/office/drawing/2014/main" id="{125CCDFF-E02C-1C9A-1AD7-E6CB12247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AD28C-53F6-4963-9BE2-451C27DEFA17}" type="datetimeFigureOut">
              <a:rPr lang="el-GR" smtClean="0"/>
              <a:t>28/4/2026</a:t>
            </a:fld>
            <a:endParaRPr lang="el-GR"/>
          </a:p>
        </p:txBody>
      </p:sp>
      <p:sp>
        <p:nvSpPr>
          <p:cNvPr id="6" name="Θέση υποσέλιδου 5">
            <a:extLst>
              <a:ext uri="{FF2B5EF4-FFF2-40B4-BE49-F238E27FC236}">
                <a16:creationId xmlns:a16="http://schemas.microsoft.com/office/drawing/2014/main" id="{A21CE37D-F3E2-83F3-A7BE-A840473A0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7" name="Θέση αριθμού διαφάνειας 6">
            <a:extLst>
              <a:ext uri="{FF2B5EF4-FFF2-40B4-BE49-F238E27FC236}">
                <a16:creationId xmlns:a16="http://schemas.microsoft.com/office/drawing/2014/main" id="{84C5A025-BAB0-F4CE-CD8C-F6E0F0B8E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522EB-C338-4C04-BCA0-483A5AD5ECB3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475806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Εικόνα με λεζάντ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D77C9DF4-6ADF-036F-3419-9E0B337E3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</a:p>
        </p:txBody>
      </p:sp>
      <p:sp>
        <p:nvSpPr>
          <p:cNvPr id="3" name="Θέση εικόνας 2">
            <a:extLst>
              <a:ext uri="{FF2B5EF4-FFF2-40B4-BE49-F238E27FC236}">
                <a16:creationId xmlns:a16="http://schemas.microsoft.com/office/drawing/2014/main" id="{2DF9BC76-A66D-8630-5788-9B5919ED30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l-GR"/>
          </a:p>
        </p:txBody>
      </p:sp>
      <p:sp>
        <p:nvSpPr>
          <p:cNvPr id="4" name="Θέση κειμένου 3">
            <a:extLst>
              <a:ext uri="{FF2B5EF4-FFF2-40B4-BE49-F238E27FC236}">
                <a16:creationId xmlns:a16="http://schemas.microsoft.com/office/drawing/2014/main" id="{768305EF-7BDE-1323-3DD5-EE6DD3889C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5" name="Θέση ημερομηνίας 4">
            <a:extLst>
              <a:ext uri="{FF2B5EF4-FFF2-40B4-BE49-F238E27FC236}">
                <a16:creationId xmlns:a16="http://schemas.microsoft.com/office/drawing/2014/main" id="{D9C4B4C4-125F-8DA9-D40B-2B675672A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AD28C-53F6-4963-9BE2-451C27DEFA17}" type="datetimeFigureOut">
              <a:rPr lang="el-GR" smtClean="0"/>
              <a:t>28/4/2026</a:t>
            </a:fld>
            <a:endParaRPr lang="el-GR"/>
          </a:p>
        </p:txBody>
      </p:sp>
      <p:sp>
        <p:nvSpPr>
          <p:cNvPr id="6" name="Θέση υποσέλιδου 5">
            <a:extLst>
              <a:ext uri="{FF2B5EF4-FFF2-40B4-BE49-F238E27FC236}">
                <a16:creationId xmlns:a16="http://schemas.microsoft.com/office/drawing/2014/main" id="{51F17F86-363B-F85A-1087-83E9E66C6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7" name="Θέση αριθμού διαφάνειας 6">
            <a:extLst>
              <a:ext uri="{FF2B5EF4-FFF2-40B4-BE49-F238E27FC236}">
                <a16:creationId xmlns:a16="http://schemas.microsoft.com/office/drawing/2014/main" id="{A8F94B4B-CC37-BF36-02EC-2E86FE4E0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522EB-C338-4C04-BCA0-483A5AD5ECB3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560777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Τίτλος και Κατακόρυφο κείμεν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ACA698E1-E0B9-44E6-3DFE-B008ECCC5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</a:p>
        </p:txBody>
      </p:sp>
      <p:sp>
        <p:nvSpPr>
          <p:cNvPr id="3" name="Θέση κατακόρυφου κειμένου 2">
            <a:extLst>
              <a:ext uri="{FF2B5EF4-FFF2-40B4-BE49-F238E27FC236}">
                <a16:creationId xmlns:a16="http://schemas.microsoft.com/office/drawing/2014/main" id="{3D87F928-D53F-9BBB-00D7-4E2756523E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</a:p>
        </p:txBody>
      </p:sp>
      <p:sp>
        <p:nvSpPr>
          <p:cNvPr id="4" name="Θέση ημερομηνίας 3">
            <a:extLst>
              <a:ext uri="{FF2B5EF4-FFF2-40B4-BE49-F238E27FC236}">
                <a16:creationId xmlns:a16="http://schemas.microsoft.com/office/drawing/2014/main" id="{BAD2860F-0D48-5FCD-FAEF-EA161AC22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AD28C-53F6-4963-9BE2-451C27DEFA17}" type="datetimeFigureOut">
              <a:rPr lang="el-GR" smtClean="0"/>
              <a:t>28/4/2026</a:t>
            </a:fld>
            <a:endParaRPr lang="el-GR"/>
          </a:p>
        </p:txBody>
      </p:sp>
      <p:sp>
        <p:nvSpPr>
          <p:cNvPr id="5" name="Θέση υποσέλιδου 4">
            <a:extLst>
              <a:ext uri="{FF2B5EF4-FFF2-40B4-BE49-F238E27FC236}">
                <a16:creationId xmlns:a16="http://schemas.microsoft.com/office/drawing/2014/main" id="{7A8A4B5F-16AA-F290-5968-37D989A59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Θέση αριθμού διαφάνειας 5">
            <a:extLst>
              <a:ext uri="{FF2B5EF4-FFF2-40B4-BE49-F238E27FC236}">
                <a16:creationId xmlns:a16="http://schemas.microsoft.com/office/drawing/2014/main" id="{3F0B735C-77FF-C95F-A7F5-CA29F8666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522EB-C338-4C04-BCA0-483A5AD5ECB3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749161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Κατακόρυφος τίτλος και Κείμεν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Κατακόρυφος τίτλος 1">
            <a:extLst>
              <a:ext uri="{FF2B5EF4-FFF2-40B4-BE49-F238E27FC236}">
                <a16:creationId xmlns:a16="http://schemas.microsoft.com/office/drawing/2014/main" id="{240DCBFB-0229-DB2F-6CC5-DDDB0B8963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l-GR"/>
              <a:t>Κάντε κλικ για να επεξεργαστείτε τον τίτλο υποδείγματος</a:t>
            </a:r>
          </a:p>
        </p:txBody>
      </p:sp>
      <p:sp>
        <p:nvSpPr>
          <p:cNvPr id="3" name="Θέση κατακόρυφου κειμένου 2">
            <a:extLst>
              <a:ext uri="{FF2B5EF4-FFF2-40B4-BE49-F238E27FC236}">
                <a16:creationId xmlns:a16="http://schemas.microsoft.com/office/drawing/2014/main" id="{8833B4C6-60EB-6E47-ADE6-4F9FF525CE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</a:p>
        </p:txBody>
      </p:sp>
      <p:sp>
        <p:nvSpPr>
          <p:cNvPr id="4" name="Θέση ημερομηνίας 3">
            <a:extLst>
              <a:ext uri="{FF2B5EF4-FFF2-40B4-BE49-F238E27FC236}">
                <a16:creationId xmlns:a16="http://schemas.microsoft.com/office/drawing/2014/main" id="{6C39F240-1CEE-422F-0B1B-3B47BEAB3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AD28C-53F6-4963-9BE2-451C27DEFA17}" type="datetimeFigureOut">
              <a:rPr lang="el-GR" smtClean="0"/>
              <a:t>28/4/2026</a:t>
            </a:fld>
            <a:endParaRPr lang="el-GR"/>
          </a:p>
        </p:txBody>
      </p:sp>
      <p:sp>
        <p:nvSpPr>
          <p:cNvPr id="5" name="Θέση υποσέλιδου 4">
            <a:extLst>
              <a:ext uri="{FF2B5EF4-FFF2-40B4-BE49-F238E27FC236}">
                <a16:creationId xmlns:a16="http://schemas.microsoft.com/office/drawing/2014/main" id="{AC30C872-3CE4-2D31-874D-6145F91C2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Θέση αριθμού διαφάνειας 5">
            <a:extLst>
              <a:ext uri="{FF2B5EF4-FFF2-40B4-BE49-F238E27FC236}">
                <a16:creationId xmlns:a16="http://schemas.microsoft.com/office/drawing/2014/main" id="{D0734A97-7DB0-6A38-2631-D09120343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522EB-C338-4C04-BCA0-483A5AD5ECB3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212546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τίτλου 1">
            <a:extLst>
              <a:ext uri="{FF2B5EF4-FFF2-40B4-BE49-F238E27FC236}">
                <a16:creationId xmlns:a16="http://schemas.microsoft.com/office/drawing/2014/main" id="{E1B304CA-4E50-2205-2799-BE65BAEDE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l-GR"/>
              <a:t>Κάντε κλικ για να επεξεργαστείτε τον τίτλο υποδείγματος</a:t>
            </a:r>
          </a:p>
        </p:txBody>
      </p:sp>
      <p:sp>
        <p:nvSpPr>
          <p:cNvPr id="3" name="Θέση κειμένου 2">
            <a:extLst>
              <a:ext uri="{FF2B5EF4-FFF2-40B4-BE49-F238E27FC236}">
                <a16:creationId xmlns:a16="http://schemas.microsoft.com/office/drawing/2014/main" id="{2DF3EB20-5336-52F0-85F3-8237F6FF71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</a:p>
        </p:txBody>
      </p:sp>
      <p:sp>
        <p:nvSpPr>
          <p:cNvPr id="4" name="Θέση ημερομηνίας 3">
            <a:extLst>
              <a:ext uri="{FF2B5EF4-FFF2-40B4-BE49-F238E27FC236}">
                <a16:creationId xmlns:a16="http://schemas.microsoft.com/office/drawing/2014/main" id="{A711F1B9-35E2-0982-B806-8AF363CF07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AAD28C-53F6-4963-9BE2-451C27DEFA17}" type="datetimeFigureOut">
              <a:rPr lang="el-GR" smtClean="0"/>
              <a:t>28/4/2026</a:t>
            </a:fld>
            <a:endParaRPr lang="el-GR"/>
          </a:p>
        </p:txBody>
      </p:sp>
      <p:sp>
        <p:nvSpPr>
          <p:cNvPr id="5" name="Θέση υποσέλιδου 4">
            <a:extLst>
              <a:ext uri="{FF2B5EF4-FFF2-40B4-BE49-F238E27FC236}">
                <a16:creationId xmlns:a16="http://schemas.microsoft.com/office/drawing/2014/main" id="{F537BFFD-C424-A42D-BEF4-25ED1724B6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l-GR"/>
          </a:p>
        </p:txBody>
      </p:sp>
      <p:sp>
        <p:nvSpPr>
          <p:cNvPr id="6" name="Θέση αριθμού διαφάνειας 5">
            <a:extLst>
              <a:ext uri="{FF2B5EF4-FFF2-40B4-BE49-F238E27FC236}">
                <a16:creationId xmlns:a16="http://schemas.microsoft.com/office/drawing/2014/main" id="{82864633-ADF3-D574-20B4-B291E3A897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A522EB-C338-4C04-BCA0-483A5AD5ECB3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4105053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l-G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jp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8057CF36-3DC4-BF59-2977-8EC8140504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84771"/>
            <a:ext cx="9144000" cy="2387600"/>
          </a:xfrm>
        </p:spPr>
        <p:txBody>
          <a:bodyPr/>
          <a:lstStyle/>
          <a:p>
            <a:r>
              <a:rPr lang="el-GR" dirty="0"/>
              <a:t>Αθηνά Αναστασοπούλου</a:t>
            </a:r>
          </a:p>
        </p:txBody>
      </p:sp>
      <p:pic>
        <p:nvPicPr>
          <p:cNvPr id="4" name="Light Music - uplifting, work music motivation, think, code, study, focus, build your future music - relaxdaily (128k)">
            <a:hlinkClick r:id="" action="ppaction://media"/>
            <a:extLst>
              <a:ext uri="{FF2B5EF4-FFF2-40B4-BE49-F238E27FC236}">
                <a16:creationId xmlns:a16="http://schemas.microsoft.com/office/drawing/2014/main" id="{6FB566E6-FAD2-E2FB-EC0D-8F373A01D3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5" name="Εικόνα 4">
            <a:extLst>
              <a:ext uri="{FF2B5EF4-FFF2-40B4-BE49-F238E27FC236}">
                <a16:creationId xmlns:a16="http://schemas.microsoft.com/office/drawing/2014/main" id="{516C4435-F244-798B-C21A-B0DE3E31E9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4" y="-27342"/>
            <a:ext cx="12192000" cy="7398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47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9AA57EF2-B4FC-8EBD-5262-79B46D2D881B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Αθηνά </a:t>
            </a:r>
            <a:r>
              <a:rPr lang="el-GR" dirty="0" err="1"/>
              <a:t>Νταφογιάννη</a:t>
            </a:r>
            <a:endParaRPr lang="el-GR" dirty="0"/>
          </a:p>
          <a:p>
            <a:r>
              <a:rPr lang="el-GR" dirty="0"/>
              <a:t>Ελένη </a:t>
            </a:r>
            <a:r>
              <a:rPr lang="el-GR" dirty="0" err="1"/>
              <a:t>Κολάτου</a:t>
            </a:r>
            <a:endParaRPr lang="el-GR" dirty="0"/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98727C85-B4B8-2381-FCC4-164FC66B50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3361"/>
            <a:ext cx="12357033" cy="7041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583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5C47DD-8662-CA7F-04DB-0F01CA15FA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06D9C14D-4F7B-A44E-2787-13BB82EEF91C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Φωτεινή </a:t>
            </a:r>
            <a:r>
              <a:rPr lang="el-GR" dirty="0" err="1"/>
              <a:t>Καρέλη</a:t>
            </a:r>
            <a:endParaRPr lang="el-GR" dirty="0"/>
          </a:p>
        </p:txBody>
      </p:sp>
      <p:pic>
        <p:nvPicPr>
          <p:cNvPr id="5" name="Εικόνα 4">
            <a:extLst>
              <a:ext uri="{FF2B5EF4-FFF2-40B4-BE49-F238E27FC236}">
                <a16:creationId xmlns:a16="http://schemas.microsoft.com/office/drawing/2014/main" id="{838E232B-041E-AD87-D471-FE3192599A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Τίτλος 1">
            <a:extLst>
              <a:ext uri="{FF2B5EF4-FFF2-40B4-BE49-F238E27FC236}">
                <a16:creationId xmlns:a16="http://schemas.microsoft.com/office/drawing/2014/main" id="{F46850AB-042E-DF34-1860-18B4EFFCFC70}"/>
              </a:ext>
            </a:extLst>
          </p:cNvPr>
          <p:cNvSpPr txBox="1">
            <a:spLocks/>
          </p:cNvSpPr>
          <p:nvPr/>
        </p:nvSpPr>
        <p:spPr>
          <a:xfrm>
            <a:off x="8341895" y="1234658"/>
            <a:ext cx="4058653" cy="5460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sz="2000" i="1" dirty="0">
                <a:solidFill>
                  <a:schemeClr val="bg1"/>
                </a:solidFill>
              </a:rPr>
              <a:t>Φωτεινή </a:t>
            </a:r>
            <a:r>
              <a:rPr lang="el-GR" sz="2000" i="1" dirty="0" err="1">
                <a:solidFill>
                  <a:schemeClr val="bg1"/>
                </a:solidFill>
              </a:rPr>
              <a:t>Καρέλη</a:t>
            </a:r>
            <a:endParaRPr lang="el-GR" sz="20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536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227D4A-EC87-3B99-F129-D1B6E37E6E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C27A45A9-278A-E7B6-3BF6-13694CB6E498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Φωτεινή </a:t>
            </a:r>
            <a:r>
              <a:rPr lang="el-GR" dirty="0" err="1"/>
              <a:t>Καρέλη</a:t>
            </a:r>
            <a:endParaRPr lang="el-GR" dirty="0"/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3E9ED121-0C72-CF60-6069-A91371EB30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961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>
            <a:extLst>
              <a:ext uri="{FF2B5EF4-FFF2-40B4-BE49-F238E27FC236}">
                <a16:creationId xmlns:a16="http://schemas.microsoft.com/office/drawing/2014/main" id="{51B48F1A-7051-9B9B-1DD5-BEB8975B89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294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Εικόνα 2">
            <a:extLst>
              <a:ext uri="{FF2B5EF4-FFF2-40B4-BE49-F238E27FC236}">
                <a16:creationId xmlns:a16="http://schemas.microsoft.com/office/drawing/2014/main" id="{5196E01E-1CE6-ECFD-FD8E-452A597133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433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81F132-3D65-356B-956F-8295AC6AE0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720080B9-F122-F123-08BB-62024E37FD39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Αικατερίνη Κρανή</a:t>
            </a:r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9A2AB375-9718-CDBB-9A1B-A1254428D5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931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78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C726F2-9C35-AF5D-55F8-9141DB6CC7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329B2717-91A9-E0FB-121E-2D52136E61E7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Δήμητρα </a:t>
            </a:r>
            <a:r>
              <a:rPr lang="el-GR" dirty="0" err="1"/>
              <a:t>Κιτσίνου</a:t>
            </a:r>
            <a:r>
              <a:rPr lang="el-GR" dirty="0"/>
              <a:t>, Αθηνά </a:t>
            </a:r>
            <a:r>
              <a:rPr lang="el-GR" dirty="0" err="1"/>
              <a:t>Νταφογιάννη</a:t>
            </a:r>
            <a:r>
              <a:rPr lang="el-GR" dirty="0"/>
              <a:t>, Ελένη Σκουλαρίκη</a:t>
            </a:r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F51AFB0F-82FE-0DDD-6427-DF9470112B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240" y="0"/>
            <a:ext cx="118973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37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84BB7F-4C68-E984-9AF9-E29D254EA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60F9A278-903D-32BB-4AEA-00A0024457EA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Φώτιος </a:t>
            </a:r>
            <a:r>
              <a:rPr lang="el-GR" dirty="0" err="1"/>
              <a:t>Μπόσμος</a:t>
            </a:r>
            <a:endParaRPr lang="el-GR" dirty="0"/>
          </a:p>
        </p:txBody>
      </p:sp>
      <p:pic>
        <p:nvPicPr>
          <p:cNvPr id="5" name="Εικόνα 4">
            <a:extLst>
              <a:ext uri="{FF2B5EF4-FFF2-40B4-BE49-F238E27FC236}">
                <a16:creationId xmlns:a16="http://schemas.microsoft.com/office/drawing/2014/main" id="{05160138-9878-16BA-0694-04F5D06702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767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7C0AEA-8015-87FA-B8B4-5FFAE7B598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D8D98C24-DD42-8DA0-C157-EAEADA18B56F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Αναστασία Παπαδοπούλου</a:t>
            </a:r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77C7DC0D-6B1E-1F4C-9953-FE307862E0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785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881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A5F4E8-5A52-6019-F265-F88473D2A6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C353FCE0-F595-7A6C-C52D-C52ACF7EA39D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Αντώνιος </a:t>
            </a:r>
            <a:r>
              <a:rPr lang="el-GR" dirty="0" err="1"/>
              <a:t>Τσατσάκης</a:t>
            </a:r>
            <a:endParaRPr lang="el-GR" dirty="0"/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420025FC-BDFC-A417-4BF3-98A8FCAAAD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248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188742-BD4D-9658-F0BB-A676FDD06F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AF7145CB-3FB8-4573-2F77-F04FE602F0E9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Μάριος Οικονόμου, Μαρία Παπαδημητρίου</a:t>
            </a:r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1345884E-0769-3E4B-4DF0-22BEC23E94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" t="1642" r="645" b="133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211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C71499-220B-9236-BB63-63049E17EC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6EBA9613-F7CE-25A7-0391-D21EF89643F3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 err="1"/>
              <a:t>Εβελτία</a:t>
            </a:r>
            <a:r>
              <a:rPr lang="el-GR" dirty="0"/>
              <a:t> Πετροπούλου</a:t>
            </a:r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F73D481A-D72F-624C-7B29-347EE48963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710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DF19B-3B26-F6BE-D303-C078F98498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0EEF8F7E-0E7C-A316-6A09-05DC83060673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Δήμητρα </a:t>
            </a:r>
            <a:r>
              <a:rPr lang="el-GR" dirty="0" err="1"/>
              <a:t>Πλιάτσου</a:t>
            </a:r>
            <a:endParaRPr lang="el-GR" dirty="0"/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091D3C49-2DB4-4637-3C32-0B4756EAAE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43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FE5F6B-C02C-C14A-41DC-B75AD9289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CA8C473A-3ADB-1694-4813-56DA2A6120C8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Μαρία </a:t>
            </a:r>
            <a:r>
              <a:rPr lang="el-GR" dirty="0" err="1"/>
              <a:t>Πλιάτσου</a:t>
            </a:r>
            <a:endParaRPr lang="el-GR" dirty="0"/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EABBF54E-A8A0-0948-4BC0-2B32A55691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769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7C2002-2B70-009B-1F5E-0F5EE12DBE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7E7ADD2D-BFFC-27A0-0C62-6685E661A756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Κωνσταντίνος Σόγια, Παρασκευή Μπουκουβάλα, Ροζαλία </a:t>
            </a:r>
            <a:r>
              <a:rPr lang="el-GR" dirty="0" err="1"/>
              <a:t>Νούση</a:t>
            </a:r>
            <a:r>
              <a:rPr lang="el-GR" dirty="0"/>
              <a:t>, Χαρίλαος Ζάραγκας</a:t>
            </a:r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E4F1EB2D-FA5A-D395-76D3-66F42DB446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621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00A620-1A37-7810-B629-07F4B12B3A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B922ED8D-10AB-80A4-5FDF-05566D9BBEDD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Μαρία </a:t>
            </a:r>
            <a:r>
              <a:rPr lang="el-GR" dirty="0" err="1"/>
              <a:t>Τσιέπα</a:t>
            </a:r>
            <a:endParaRPr lang="el-GR" dirty="0"/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27005A55-5186-6715-944F-9C4F4A55E5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564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462F80-5A54-8F7C-A765-D6369DFBB0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BCF05179-5AB7-88E5-038C-7E0D61B70FAE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Αλκμήνη Δημητρίου</a:t>
            </a:r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4BFDAC0D-F398-F337-BB71-AD5874755A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751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E012FD-9141-FD47-766D-6E56C66324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DA0095A5-C220-BD27-D297-EEE0DD0519AB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l-GR" dirty="0"/>
              <a:t>Κωνσταντίνος Δημόπουλος, Κωνσταντίνος </a:t>
            </a:r>
            <a:r>
              <a:rPr lang="el-GR" dirty="0" err="1"/>
              <a:t>Καραδημητρίου</a:t>
            </a:r>
            <a:endParaRPr lang="el-GR" dirty="0"/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882E42B8-CC61-3E4F-412B-D7CDD4A334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1" y="0"/>
            <a:ext cx="121795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00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/>
    </mc:Choice>
    <mc:Fallback xmlns="">
      <p:transition advClick="0" advTm="30000"/>
    </mc:Fallback>
  </mc:AlternateContent>
</p:sld>
</file>

<file path=ppt/theme/theme1.xml><?xml version="1.0" encoding="utf-8"?>
<a:theme xmlns:a="http://schemas.openxmlformats.org/drawingml/2006/main" name="Θέμα του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1084</TotalTime>
  <Words>59</Words>
  <Application>Microsoft Office PowerPoint</Application>
  <PresentationFormat>Ευρεία οθόνη</PresentationFormat>
  <Paragraphs>19</Paragraphs>
  <Slides>19</Slides>
  <Notes>0</Notes>
  <HiddenSlides>0</HiddenSlides>
  <MMClips>1</MMClips>
  <ScaleCrop>false</ScaleCrop>
  <HeadingPairs>
    <vt:vector size="6" baseType="variant">
      <vt:variant>
        <vt:lpstr>Γραμματοσειρές που χρησιμοποιούνται</vt:lpstr>
      </vt:variant>
      <vt:variant>
        <vt:i4>3</vt:i4>
      </vt:variant>
      <vt:variant>
        <vt:lpstr>Θέμα</vt:lpstr>
      </vt:variant>
      <vt:variant>
        <vt:i4>1</vt:i4>
      </vt:variant>
      <vt:variant>
        <vt:lpstr>Τίτλοι διαφανειών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Θέμα του Office</vt:lpstr>
      <vt:lpstr>Αθηνά Αναστασοπούλου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PARASKEVI BOUKOUVALA</dc:creator>
  <cp:lastModifiedBy>Κώστας Σόγιας</cp:lastModifiedBy>
  <cp:revision>9</cp:revision>
  <dcterms:created xsi:type="dcterms:W3CDTF">2026-04-21T17:42:12Z</dcterms:created>
  <dcterms:modified xsi:type="dcterms:W3CDTF">2026-04-28T08:40:32Z</dcterms:modified>
</cp:coreProperties>
</file>